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7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5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C01"/>
    <a:srgbClr val="FF975D"/>
    <a:srgbClr val="BC4300"/>
    <a:srgbClr val="120337"/>
    <a:srgbClr val="0E0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33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17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61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3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25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46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1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7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2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35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62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14C56-FD56-4058-8844-E3A3AA7F68FA}" type="datetimeFigureOut">
              <a:rPr lang="ru-RU" smtClean="0"/>
              <a:t>17.12.2020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35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silver laptop computer on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0" y="-504655"/>
            <a:ext cx="12313920" cy="821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-176201" y="-72925"/>
            <a:ext cx="12368201" cy="7349924"/>
          </a:xfrm>
          <a:prstGeom prst="rect">
            <a:avLst/>
          </a:prstGeom>
          <a:solidFill>
            <a:srgbClr val="1203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38304" y="1272675"/>
            <a:ext cx="9137216" cy="2558004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ru-RU" dirty="0" err="1" smtClean="0">
                <a:solidFill>
                  <a:srgbClr val="00B0F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Challenge</a:t>
            </a:r>
            <a:r>
              <a:rPr lang="ru-RU" dirty="0" smtClean="0">
                <a:solidFill>
                  <a:srgbClr val="00B0F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/>
            </a:r>
            <a:b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</a:b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сайт для внедрения </a:t>
            </a:r>
            <a:b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</a:b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полезных привычек</a:t>
            </a:r>
            <a:endParaRPr lang="ru-RU" sz="4800" dirty="0">
              <a:solidFill>
                <a:schemeClr val="bg1"/>
              </a:solidFill>
              <a:latin typeface="Helvetica" panose="020B0604020202020204" pitchFamily="34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59861" y="4499203"/>
            <a:ext cx="9074359" cy="1950720"/>
          </a:xfrm>
          <a:prstGeom prst="rect">
            <a:avLst/>
          </a:prstGeom>
          <a:solidFill>
            <a:srgbClr val="BC4300">
              <a:alpha val="77647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37941" y="4656066"/>
            <a:ext cx="9074359" cy="1636994"/>
          </a:xfrm>
        </p:spPr>
        <p:txBody>
          <a:bodyPr>
            <a:normAutofit/>
          </a:bodyPr>
          <a:lstStyle/>
          <a:p>
            <a:pPr algn="r"/>
            <a:r>
              <a:rPr lang="ru-RU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Кванториум</a:t>
            </a:r>
            <a:r>
              <a:rPr lang="ru-RU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Королёв </a:t>
            </a:r>
            <a:r>
              <a:rPr lang="en-US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IT20/6</a:t>
            </a:r>
          </a:p>
          <a:p>
            <a:pPr algn="r"/>
            <a:r>
              <a:rPr lang="ru-RU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Выполняют: Борис Шарапов и Зверева Александра</a:t>
            </a:r>
          </a:p>
          <a:p>
            <a:pPr algn="r"/>
            <a:r>
              <a:rPr lang="ru-RU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Наставник: Катаев Даниил Николаевич</a:t>
            </a:r>
            <a:endParaRPr lang="ru-RU" sz="2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Блок-схема: процесс 7"/>
          <p:cNvSpPr/>
          <p:nvPr/>
        </p:nvSpPr>
        <p:spPr>
          <a:xfrm>
            <a:off x="243840" y="213360"/>
            <a:ext cx="11704320" cy="6446520"/>
          </a:xfrm>
          <a:prstGeom prst="flowChartProcess">
            <a:avLst/>
          </a:prstGeom>
          <a:noFill/>
          <a:ln>
            <a:solidFill>
              <a:srgbClr val="FF5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32" y="921576"/>
            <a:ext cx="2526099" cy="290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8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3" grpId="0" build="p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https://avatars.mds.yandex.net/get-dialogs/1644703/50f96080f0b5aedeadd5/or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0232"/>
            <a:ext cx="12192000" cy="790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0232"/>
            <a:ext cx="12192000" cy="1172217"/>
          </a:xfrm>
        </p:spPr>
        <p:txBody>
          <a:bodyPr>
            <a:normAutofit fontScale="90000"/>
          </a:bodyPr>
          <a:lstStyle/>
          <a:p>
            <a:pPr algn="ctr"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Как сайт выглядит прямо сейчас?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97" y="1118250"/>
            <a:ext cx="10752881" cy="523365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638" y="1491707"/>
            <a:ext cx="10710365" cy="518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1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DomeqwLW4AAa_VI.jp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86688" y="2333233"/>
            <a:ext cx="4896353" cy="321937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Сделать сайт полностью рабочим и адаптивным под любое устройство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Добавить разные 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фичи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b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и 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пасхалки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Тестировать сайт и чинить баги  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77730" y="603712"/>
            <a:ext cx="5577840" cy="125390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Что планируется сделать в будущем?</a:t>
            </a:r>
            <a:endParaRPr lang="ru-RU" sz="4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57690" y="603712"/>
            <a:ext cx="3562350" cy="1428750"/>
          </a:xfrm>
          <a:prstGeom prst="rect">
            <a:avLst/>
          </a:prstGeom>
          <a:effectLst>
            <a:glow rad="139700">
              <a:srgbClr val="FFC000">
                <a:alpha val="40000"/>
              </a:srgbClr>
            </a:glo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90948" y="3670432"/>
            <a:ext cx="2976068" cy="695264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01891" y="2333233"/>
            <a:ext cx="2429234" cy="593347"/>
          </a:xfrm>
          <a:prstGeom prst="rect">
            <a:avLst/>
          </a:prstGeom>
          <a:effectLst>
            <a:glow rad="139700">
              <a:srgbClr val="7030A0">
                <a:alpha val="40000"/>
              </a:srgbClr>
            </a:glo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5C0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4223" y="2623162"/>
            <a:ext cx="3314700" cy="78105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70C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56701" y="4655624"/>
            <a:ext cx="4744444" cy="1514469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17867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203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4101" y="805994"/>
            <a:ext cx="10340340" cy="1331277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Спасибо за внимание!</a:t>
            </a:r>
            <a:endParaRPr lang="ru-RU" dirty="0">
              <a:solidFill>
                <a:schemeClr val="bg1"/>
              </a:solidFill>
              <a:latin typeface="Helvetica" panose="020B0604020202020204" pitchFamily="34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737826" y="2434565"/>
            <a:ext cx="3887061" cy="664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Обратная связь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2137271"/>
            <a:ext cx="2526099" cy="2909103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454288" y="3098856"/>
            <a:ext cx="4029181" cy="1824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Зверева Александра: </a:t>
            </a:r>
            <a:r>
              <a:rPr lang="en-US" sz="26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tg</a:t>
            </a:r>
            <a:r>
              <a:rPr lang="en-US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zvendra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/>
            </a:r>
            <a:b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6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inst</a:t>
            </a:r>
            <a:r>
              <a:rPr lang="en-US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zvebdraa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/>
            </a:r>
            <a:b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6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gh</a:t>
            </a:r>
            <a:r>
              <a:rPr lang="en-US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sashazvereva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4583468" y="4421667"/>
            <a:ext cx="4206850" cy="1435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Борис Шарапов</a:t>
            </a:r>
            <a:r>
              <a:rPr lang="ru-RU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/>
            </a:r>
            <a:b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</a:rPr>
              <a:t>discord: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dex22044#3693</a:t>
            </a:r>
            <a:b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gh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dex22044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Блок-схема: процесс 13"/>
          <p:cNvSpPr/>
          <p:nvPr/>
        </p:nvSpPr>
        <p:spPr>
          <a:xfrm>
            <a:off x="243840" y="213360"/>
            <a:ext cx="11704320" cy="6446520"/>
          </a:xfrm>
          <a:prstGeom prst="flowChartProcess">
            <a:avLst/>
          </a:prstGeom>
          <a:noFill/>
          <a:ln>
            <a:solidFill>
              <a:srgbClr val="FF5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01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10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20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7281" y="1689137"/>
            <a:ext cx="4874543" cy="788887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Зачем нужен сайт </a:t>
            </a:r>
            <a:r>
              <a:rPr lang="en-US" sz="2600" dirty="0" smtClean="0">
                <a:solidFill>
                  <a:schemeClr val="bg1"/>
                </a:solidFill>
                <a:latin typeface="Script MT Bold" panose="03040602040607080904" pitchFamily="66" charset="0"/>
              </a:rPr>
              <a:t>Challenge? 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2560" y="1381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План презентации</a:t>
            </a:r>
            <a:endParaRPr lang="ru-RU" sz="4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Равнобедренный треугольник 8"/>
          <p:cNvSpPr/>
          <p:nvPr/>
        </p:nvSpPr>
        <p:spPr>
          <a:xfrm rot="5400000">
            <a:off x="4503299" y="2616729"/>
            <a:ext cx="484997" cy="468318"/>
          </a:xfrm>
          <a:prstGeom prst="triangle">
            <a:avLst/>
          </a:prstGeom>
          <a:solidFill>
            <a:srgbClr val="FF5C01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angle"/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>
          <a:xfrm rot="5400000">
            <a:off x="4500286" y="1927289"/>
            <a:ext cx="484997" cy="468318"/>
          </a:xfrm>
          <a:prstGeom prst="triangle">
            <a:avLst/>
          </a:prstGeom>
          <a:solidFill>
            <a:srgbClr val="FF5C01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angle"/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Равнобедренный треугольник 9"/>
          <p:cNvSpPr/>
          <p:nvPr/>
        </p:nvSpPr>
        <p:spPr>
          <a:xfrm rot="5400000">
            <a:off x="4480430" y="3495014"/>
            <a:ext cx="484997" cy="468318"/>
          </a:xfrm>
          <a:prstGeom prst="triangle">
            <a:avLst/>
          </a:prstGeom>
          <a:solidFill>
            <a:srgbClr val="FF5C01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angle"/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Равнобедренный треугольник 10"/>
          <p:cNvSpPr/>
          <p:nvPr/>
        </p:nvSpPr>
        <p:spPr>
          <a:xfrm rot="5400000">
            <a:off x="4480429" y="4296076"/>
            <a:ext cx="484997" cy="468318"/>
          </a:xfrm>
          <a:prstGeom prst="triangle">
            <a:avLst/>
          </a:prstGeom>
          <a:solidFill>
            <a:srgbClr val="FF5C01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angle"/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Равнобедренный треугольник 11"/>
          <p:cNvSpPr/>
          <p:nvPr/>
        </p:nvSpPr>
        <p:spPr>
          <a:xfrm rot="5400000">
            <a:off x="4500286" y="5098005"/>
            <a:ext cx="484997" cy="468318"/>
          </a:xfrm>
          <a:prstGeom prst="triangle">
            <a:avLst/>
          </a:prstGeom>
          <a:solidFill>
            <a:srgbClr val="FF5C01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angle"/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495897" y="1689137"/>
            <a:ext cx="3496975" cy="4625113"/>
          </a:xfrm>
          <a:prstGeom prst="rect">
            <a:avLst/>
          </a:prstGeom>
          <a:solidFill>
            <a:srgbClr val="BC4300">
              <a:alpha val="77647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4" y="1367886"/>
            <a:ext cx="3496975" cy="4610698"/>
          </a:xfrm>
          <a:prstGeom prst="rect">
            <a:avLst/>
          </a:prstGeom>
        </p:spPr>
      </p:pic>
      <p:sp>
        <p:nvSpPr>
          <p:cNvPr id="15" name="Объект 2"/>
          <p:cNvSpPr txBox="1">
            <a:spLocks/>
          </p:cNvSpPr>
          <p:nvPr/>
        </p:nvSpPr>
        <p:spPr>
          <a:xfrm>
            <a:off x="5147281" y="2403947"/>
            <a:ext cx="4874543" cy="78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Участники проекта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5173056" y="3226578"/>
            <a:ext cx="4874543" cy="78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Чем пользовались?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5144365" y="4049538"/>
            <a:ext cx="6596531" cy="78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Как сайт выглядит на данный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момент?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5144364" y="4838425"/>
            <a:ext cx="6596531" cy="78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Что планируется добавить в будущем?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58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9" grpId="0" animBg="1"/>
      <p:bldP spid="5" grpId="0" animBg="1"/>
      <p:bldP spid="10" grpId="0" animBg="1"/>
      <p:bldP spid="11" grpId="0" animBg="1"/>
      <p:bldP spid="12" grpId="0" animBg="1"/>
      <p:bldP spid="20" grpId="0" animBg="1"/>
      <p:bldP spid="15" grpId="0"/>
      <p:bldP spid="16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remoskop.ru/wp-content/uploads/2019/09/post_5d84d1df33bdc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5784"/>
            <a:ext cx="12192000" cy="83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34615" y="1693398"/>
            <a:ext cx="4971170" cy="347120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Пользователь отправляет сопернику вызов </a:t>
            </a:r>
            <a:r>
              <a:rPr lang="ru-RU" sz="2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с полезной привычкой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, тот </a:t>
            </a:r>
            <a:r>
              <a:rPr lang="ru-RU" sz="2600" dirty="0" smtClean="0">
                <a:solidFill>
                  <a:srgbClr val="FF5C01"/>
                </a:solidFill>
                <a:latin typeface="Consolas" panose="020B0609020204030204" pitchFamily="49" charset="0"/>
              </a:rPr>
              <a:t>должен выполнить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его. </a:t>
            </a:r>
            <a:endParaRPr lang="en-US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В противном случае рейтинг соперника падает и его 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челленджи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не будут показываться в контенте.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14160" y="367835"/>
            <a:ext cx="521208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Суть проекта</a:t>
            </a:r>
            <a:endParaRPr lang="ru-RU" sz="4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08" y="262379"/>
            <a:ext cx="1690101" cy="56507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13" y="504435"/>
            <a:ext cx="2205122" cy="584913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35" y="262378"/>
            <a:ext cx="1706524" cy="565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0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oolwallpapers.me/picsup/3104396-coffee_cup_earphones_electronics_ipad_mug_notebook_paper_table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5320"/>
            <a:ext cx="12192000" cy="90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2" y="1660558"/>
            <a:ext cx="5059678" cy="298704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Благодаря полезным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привычкам мы </a:t>
            </a:r>
            <a:r>
              <a:rPr lang="ru-RU" sz="2600" dirty="0" smtClean="0">
                <a:solidFill>
                  <a:srgbClr val="FF5C01"/>
                </a:solidFill>
                <a:latin typeface="Consolas" panose="020B0609020204030204" pitchFamily="49" charset="0"/>
              </a:rPr>
              <a:t>развиваемся </a:t>
            </a:r>
            <a:br>
              <a:rPr lang="ru-RU" sz="2600" dirty="0" smtClean="0">
                <a:solidFill>
                  <a:srgbClr val="FF5C01"/>
                </a:solidFill>
                <a:latin typeface="Consolas" panose="020B0609020204030204" pitchFamily="49" charset="0"/>
              </a:rPr>
            </a:br>
            <a:r>
              <a:rPr lang="ru-RU" sz="2600" dirty="0" smtClean="0">
                <a:solidFill>
                  <a:srgbClr val="FF5C01"/>
                </a:solidFill>
                <a:latin typeface="Consolas" panose="020B0609020204030204" pitchFamily="49" charset="0"/>
              </a:rPr>
              <a:t>в лучшую сторону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и наш сайт предназначен для того, чтобы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путь к саморазвитию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был намного </a:t>
            </a:r>
            <a:r>
              <a:rPr lang="ru-RU" sz="2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веселее и актуальнее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68042" y="0"/>
            <a:ext cx="521208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Суть проекта</a:t>
            </a:r>
            <a:endParaRPr lang="ru-RU" sz="4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457202" y="4712368"/>
            <a:ext cx="5196838" cy="1450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2600" i="1" dirty="0">
                <a:solidFill>
                  <a:schemeClr val="bg1"/>
                </a:solidFill>
                <a:latin typeface="Consolas" panose="020B0609020204030204" pitchFamily="49" charset="0"/>
              </a:rPr>
              <a:t>Начните действовать </a:t>
            </a:r>
            <a:br>
              <a:rPr lang="ru-RU" sz="2600" i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sz="2600" i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и </a:t>
            </a:r>
            <a:r>
              <a:rPr lang="ru-RU" sz="2600" i="1" dirty="0">
                <a:solidFill>
                  <a:schemeClr val="bg1"/>
                </a:solidFill>
                <a:latin typeface="Consolas" panose="020B0609020204030204" pitchFamily="49" charset="0"/>
              </a:rPr>
              <a:t>делайте первые шаги вместе с единомышленниками!</a:t>
            </a:r>
            <a:endParaRPr lang="ru-RU" sz="2600" i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528" y="1551541"/>
            <a:ext cx="2731477" cy="375491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395" y="4875423"/>
            <a:ext cx="3114138" cy="84394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905" y="1174644"/>
            <a:ext cx="3347408" cy="97182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537" y="2441247"/>
            <a:ext cx="3738994" cy="213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3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 override="childStyle">
                                        <p:cTn id="40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2" grpId="0"/>
      <p:bldP spid="11" grpId="0"/>
      <p:bldP spid="1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avatars.mds.yandex.net/get-zen_doc/125920/pub_5d975bd8a06eaf00aeaaaae8_5d975c155eb26800ad094e71/scale_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7032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4574" y="2776748"/>
            <a:ext cx="4432539" cy="203552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1. Борис Шарапов -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ack-end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разработчик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2. Александра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Зверева -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ront-end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разработчик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4575" y="1059978"/>
            <a:ext cx="5736027" cy="1311778"/>
          </a:xfrm>
        </p:spPr>
        <p:txBody>
          <a:bodyPr>
            <a:normAutofit fontScale="90000"/>
          </a:bodyPr>
          <a:lstStyle/>
          <a:p>
            <a:pPr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Участники проекта</a:t>
            </a:r>
          </a:p>
        </p:txBody>
      </p:sp>
      <p:sp>
        <p:nvSpPr>
          <p:cNvPr id="5" name="Ромб 4"/>
          <p:cNvSpPr/>
          <p:nvPr/>
        </p:nvSpPr>
        <p:spPr>
          <a:xfrm>
            <a:off x="5832194" y="1163945"/>
            <a:ext cx="5242560" cy="4148999"/>
          </a:xfrm>
          <a:prstGeom prst="diamond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омб 6"/>
          <p:cNvSpPr/>
          <p:nvPr/>
        </p:nvSpPr>
        <p:spPr>
          <a:xfrm>
            <a:off x="8732520" y="-1122111"/>
            <a:ext cx="5242560" cy="4148999"/>
          </a:xfrm>
          <a:prstGeom prst="diamond">
            <a:avLst/>
          </a:prstGeom>
          <a:solidFill>
            <a:srgbClr val="BC4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омб 7"/>
          <p:cNvSpPr/>
          <p:nvPr/>
        </p:nvSpPr>
        <p:spPr>
          <a:xfrm>
            <a:off x="8732520" y="3450000"/>
            <a:ext cx="5242560" cy="4148999"/>
          </a:xfrm>
          <a:prstGeom prst="diamond">
            <a:avLst/>
          </a:prstGeom>
          <a:solidFill>
            <a:srgbClr val="BC4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20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  <p:bldP spid="5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447"/>
            <a:ext cx="12192000" cy="390993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40194" y="1217967"/>
            <a:ext cx="7815530" cy="13882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Эта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программа пользуется особенным спросом среди небольших компаний и </a:t>
            </a:r>
            <a:r>
              <a:rPr lang="ru-RU" sz="2600" dirty="0" err="1">
                <a:solidFill>
                  <a:schemeClr val="bg1"/>
                </a:solidFill>
                <a:latin typeface="Consolas" panose="020B0609020204030204" pitchFamily="49" charset="0"/>
              </a:rPr>
              <a:t>стартапов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/>
            </a:r>
            <a:b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что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как раз подходит и нам.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3072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Какими программами мы пользовались?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6" y="1355090"/>
            <a:ext cx="3380116" cy="103886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6196"/>
            <a:ext cx="12192000" cy="425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5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447"/>
            <a:ext cx="12192000" cy="3909934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1182"/>
            <a:ext cx="12192000" cy="318431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11635" y="1333721"/>
            <a:ext cx="6684129" cy="97900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К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рупнейший веб-сервис для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хостинга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IT-проектов и обмена кодом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3072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Какими программами мы пользовались?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38" y="2744608"/>
            <a:ext cx="3296732" cy="329673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358" y="2744608"/>
            <a:ext cx="3296732" cy="3296732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501630" y="1123700"/>
            <a:ext cx="4864001" cy="1386530"/>
            <a:chOff x="501630" y="1123700"/>
            <a:chExt cx="4864001" cy="1386530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851" y="1123700"/>
              <a:ext cx="3381780" cy="1386530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630" y="1159650"/>
              <a:ext cx="1322438" cy="1322438"/>
            </a:xfrm>
            <a:prstGeom prst="rect">
              <a:avLst/>
            </a:prstGeom>
          </p:spPr>
        </p:pic>
      </p:grpSp>
      <p:sp>
        <p:nvSpPr>
          <p:cNvPr id="19" name="Объект 2"/>
          <p:cNvSpPr txBox="1">
            <a:spLocks/>
          </p:cNvSpPr>
          <p:nvPr/>
        </p:nvSpPr>
        <p:spPr>
          <a:xfrm>
            <a:off x="5088174" y="2289045"/>
            <a:ext cx="2069184" cy="603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Исходники:</a:t>
            </a:r>
          </a:p>
        </p:txBody>
      </p:sp>
      <p:sp>
        <p:nvSpPr>
          <p:cNvPr id="20" name="Объект 2"/>
          <p:cNvSpPr txBox="1">
            <a:spLocks/>
          </p:cNvSpPr>
          <p:nvPr/>
        </p:nvSpPr>
        <p:spPr>
          <a:xfrm>
            <a:off x="1745438" y="5295912"/>
            <a:ext cx="6685472" cy="1406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Объект 2"/>
          <p:cNvSpPr txBox="1">
            <a:spLocks/>
          </p:cNvSpPr>
          <p:nvPr/>
        </p:nvSpPr>
        <p:spPr>
          <a:xfrm>
            <a:off x="2484363" y="6130294"/>
            <a:ext cx="1818882" cy="5023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Back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-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end</a:t>
            </a:r>
            <a:endParaRPr lang="ru-RU" sz="26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Объект 2"/>
          <p:cNvSpPr txBox="1">
            <a:spLocks/>
          </p:cNvSpPr>
          <p:nvPr/>
        </p:nvSpPr>
        <p:spPr>
          <a:xfrm>
            <a:off x="7891931" y="6134108"/>
            <a:ext cx="1827585" cy="5023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  <a:r>
              <a:rPr lang="ru-RU" sz="2600" dirty="0" err="1">
                <a:solidFill>
                  <a:schemeClr val="bg1"/>
                </a:solidFill>
                <a:latin typeface="Consolas" panose="020B0609020204030204" pitchFamily="49" charset="0"/>
              </a:rPr>
              <a:t>ront-end</a:t>
            </a:r>
            <a:endParaRPr lang="ru-RU" sz="2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12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19" grpId="0"/>
      <p:bldP spid="21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447"/>
            <a:ext cx="12192000" cy="390993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708" y="-14805"/>
            <a:ext cx="2982491" cy="548252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623" y="-466640"/>
            <a:ext cx="5294515" cy="134625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57525"/>
            <a:ext cx="6800850" cy="38004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850" y="879615"/>
            <a:ext cx="5391150" cy="597838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31276"/>
            <a:ext cx="6901209" cy="252624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-82286"/>
            <a:ext cx="4802709" cy="61356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6576" y="1713226"/>
            <a:ext cx="6653445" cy="136975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Для более быстрого взаимодействия мы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переписывались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в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Telegram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b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или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созванивались в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Discord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3072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Какими программами мы пользовались?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64" y="4201776"/>
            <a:ext cx="2407451" cy="240745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40" y="4277691"/>
            <a:ext cx="2407496" cy="2407496"/>
          </a:xfrm>
          <a:prstGeom prst="rect">
            <a:avLst/>
          </a:prstGeom>
        </p:spPr>
      </p:pic>
      <p:sp>
        <p:nvSpPr>
          <p:cNvPr id="20" name="Объект 2"/>
          <p:cNvSpPr txBox="1">
            <a:spLocks/>
          </p:cNvSpPr>
          <p:nvPr/>
        </p:nvSpPr>
        <p:spPr>
          <a:xfrm>
            <a:off x="546576" y="3082982"/>
            <a:ext cx="7046426" cy="976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Этот проект рассчитан </a:t>
            </a:r>
            <a:r>
              <a:rPr lang="ru-RU" sz="26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на год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, то есть релиз будет </a:t>
            </a:r>
            <a:r>
              <a:rPr lang="ru-RU" sz="2600" b="1" dirty="0" smtClean="0">
                <a:solidFill>
                  <a:srgbClr val="FF5C01"/>
                </a:solidFill>
                <a:latin typeface="Consolas" panose="020B0609020204030204" pitchFamily="49" charset="0"/>
              </a:rPr>
              <a:t>в середине июня 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5273" y="1566664"/>
            <a:ext cx="4181475" cy="3914775"/>
          </a:xfrm>
          <a:prstGeom prst="rect">
            <a:avLst/>
          </a:prstGeom>
          <a:effectLst>
            <a:glow rad="215900">
              <a:srgbClr val="BC4300">
                <a:alpha val="35000"/>
              </a:srgbClr>
            </a:glow>
            <a:softEdge rad="0"/>
          </a:effectLst>
        </p:spPr>
      </p:pic>
      <p:grpSp>
        <p:nvGrpSpPr>
          <p:cNvPr id="46" name="Группа 45"/>
          <p:cNvGrpSpPr/>
          <p:nvPr/>
        </p:nvGrpSpPr>
        <p:grpSpPr>
          <a:xfrm>
            <a:off x="5699109" y="3708523"/>
            <a:ext cx="3912680" cy="2687212"/>
            <a:chOff x="5699109" y="3708523"/>
            <a:chExt cx="3912680" cy="2687212"/>
          </a:xfrm>
        </p:grpSpPr>
        <p:cxnSp>
          <p:nvCxnSpPr>
            <p:cNvPr id="24" name="Скругленная соединительная линия 23"/>
            <p:cNvCxnSpPr/>
            <p:nvPr/>
          </p:nvCxnSpPr>
          <p:spPr>
            <a:xfrm>
              <a:off x="5699109" y="3708523"/>
              <a:ext cx="2973157" cy="268721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Скругленная соединительная линия 37"/>
            <p:cNvCxnSpPr/>
            <p:nvPr/>
          </p:nvCxnSpPr>
          <p:spPr>
            <a:xfrm flipV="1">
              <a:off x="8672266" y="5695949"/>
              <a:ext cx="939523" cy="699786"/>
            </a:xfrm>
            <a:prstGeom prst="curvedConnector3">
              <a:avLst>
                <a:gd name="adj1" fmla="val 62166"/>
              </a:avLst>
            </a:prstGeom>
            <a:ln w="2540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07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2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getwallpapers.com/wallpaper/full/8/d/7/4890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23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0232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Как сайт выглядел раньше?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2" y="1312860"/>
            <a:ext cx="11397276" cy="53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2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204</Words>
  <Application>Microsoft Office PowerPoint</Application>
  <PresentationFormat>Широкоэкранный</PresentationFormat>
  <Paragraphs>40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Cambria</vt:lpstr>
      <vt:lpstr>Consolas</vt:lpstr>
      <vt:lpstr>Helvetica</vt:lpstr>
      <vt:lpstr>Script MT Bold</vt:lpstr>
      <vt:lpstr>Тема Office</vt:lpstr>
      <vt:lpstr>Challenge  сайт для внедрения  полезных привычек</vt:lpstr>
      <vt:lpstr>План презентации</vt:lpstr>
      <vt:lpstr>Суть проекта</vt:lpstr>
      <vt:lpstr>Суть проекта</vt:lpstr>
      <vt:lpstr>Участники проекта</vt:lpstr>
      <vt:lpstr>Какими программами мы пользовались?</vt:lpstr>
      <vt:lpstr>Какими программами мы пользовались?</vt:lpstr>
      <vt:lpstr>Какими программами мы пользовались?</vt:lpstr>
      <vt:lpstr>Как сайт выглядел раньше?</vt:lpstr>
      <vt:lpstr>Как сайт выглядит прямо сейчас?</vt:lpstr>
      <vt:lpstr>Что планируется сделать в будущем?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Александра Зверева</dc:creator>
  <cp:lastModifiedBy>student</cp:lastModifiedBy>
  <cp:revision>58</cp:revision>
  <dcterms:created xsi:type="dcterms:W3CDTF">2020-12-01T10:23:45Z</dcterms:created>
  <dcterms:modified xsi:type="dcterms:W3CDTF">2020-12-17T13:52:21Z</dcterms:modified>
</cp:coreProperties>
</file>